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4" d="100"/>
          <a:sy n="74" d="100"/>
        </p:scale>
        <p:origin x="4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hlinkHover r:id="" action="ppaction://hlinkshowjump?jump=firstslide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760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2019-12-11T22:30:29Z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